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04" r:id="rId1"/>
  </p:sldMasterIdLst>
  <p:notesMasterIdLst>
    <p:notesMasterId r:id="rId4"/>
  </p:notesMasterIdLst>
  <p:sldIdLst>
    <p:sldId id="260" r:id="rId2"/>
    <p:sldId id="259" r:id="rId3"/>
  </p:sldIdLst>
  <p:sldSz cx="7781925" cy="10909300"/>
  <p:notesSz cx="6794500" cy="9925050"/>
  <p:defaultTextStyle>
    <a:defPPr>
      <a:defRPr lang="ja-JP"/>
    </a:defPPr>
    <a:lvl1pPr marL="0" algn="l" defTabSz="1019152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9576" algn="l" defTabSz="1019152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19152" algn="l" defTabSz="1019152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28728" algn="l" defTabSz="1019152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38304" algn="l" defTabSz="1019152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47879" algn="l" defTabSz="1019152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57455" algn="l" defTabSz="1019152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67032" algn="l" defTabSz="1019152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76607" algn="l" defTabSz="1019152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64">
          <p15:clr>
            <a:srgbClr val="A4A3A4"/>
          </p15:clr>
        </p15:guide>
        <p15:guide id="2" pos="24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D6BF69"/>
    <a:srgbClr val="C8A760"/>
    <a:srgbClr val="71A6DB"/>
    <a:srgbClr val="E9949D"/>
    <a:srgbClr val="FAFAFA"/>
    <a:srgbClr val="E6D6C3"/>
    <a:srgbClr val="EAE0DE"/>
    <a:srgbClr val="732303"/>
    <a:srgbClr val="5A1B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2669" y="82"/>
      </p:cViewPr>
      <p:guideLst>
        <p:guide orient="horz" pos="3264"/>
        <p:guide pos="245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pPr/>
              <a:t>2025/10/14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3450" y="1239838"/>
            <a:ext cx="23876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431"/>
            <a:ext cx="543560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645" y="9427076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152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509576" algn="l" defTabSz="1019152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1019152" algn="l" defTabSz="1019152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528728" algn="l" defTabSz="1019152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2038304" algn="l" defTabSz="1019152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547879" algn="l" defTabSz="1019152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3057455" algn="l" defTabSz="1019152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567032" algn="l" defTabSz="1019152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4076607" algn="l" defTabSz="1019152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83645" y="3388956"/>
            <a:ext cx="6614636" cy="233842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67289" y="6181937"/>
            <a:ext cx="5447347" cy="278793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67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1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35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69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03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37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7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10/14/2025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35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付き 2 つ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266724" y="3494001"/>
            <a:ext cx="3479079" cy="4813613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 hasCustomPrompt="1"/>
          </p:nvPr>
        </p:nvSpPr>
        <p:spPr>
          <a:xfrm rot="21214351">
            <a:off x="417911" y="3751353"/>
            <a:ext cx="3152351" cy="4290360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ja-JP" altLang="en-US" dirty="0"/>
              <a:t>写真を入れてください。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6791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89096" y="436878"/>
            <a:ext cx="7003733" cy="1818217"/>
          </a:xfrm>
          <a:prstGeom prst="rect">
            <a:avLst/>
          </a:prstGeom>
        </p:spPr>
        <p:txBody>
          <a:bodyPr vert="horz" lIns="106787" tIns="53393" rIns="106787" bIns="53393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89096" y="2545506"/>
            <a:ext cx="7003733" cy="7199634"/>
          </a:xfrm>
          <a:prstGeom prst="rect">
            <a:avLst/>
          </a:prstGeom>
        </p:spPr>
        <p:txBody>
          <a:bodyPr vert="horz" lIns="106787" tIns="53393" rIns="106787" bIns="53393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89097" y="10111308"/>
            <a:ext cx="1815782" cy="580819"/>
          </a:xfrm>
          <a:prstGeom prst="rect">
            <a:avLst/>
          </a:prstGeom>
        </p:spPr>
        <p:txBody>
          <a:bodyPr vert="horz" lIns="106787" tIns="53393" rIns="106787" bIns="5339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10/14/2025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658825" y="10111308"/>
            <a:ext cx="2464276" cy="580819"/>
          </a:xfrm>
          <a:prstGeom prst="rect">
            <a:avLst/>
          </a:prstGeom>
        </p:spPr>
        <p:txBody>
          <a:bodyPr vert="horz" lIns="106787" tIns="53393" rIns="106787" bIns="5339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577047" y="10111308"/>
            <a:ext cx="1815782" cy="580819"/>
          </a:xfrm>
          <a:prstGeom prst="rect">
            <a:avLst/>
          </a:prstGeom>
        </p:spPr>
        <p:txBody>
          <a:bodyPr vert="horz" lIns="106787" tIns="53393" rIns="106787" bIns="5339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図 6" descr="ハロウィン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43966"/>
            <a:ext cx="7779661" cy="10953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866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789" r:id="rId2"/>
    <p:sldLayoutId id="2147483806" r:id="rId3"/>
  </p:sldLayoutIdLst>
  <p:txStyles>
    <p:titleStyle>
      <a:lvl1pPr algn="ctr" defTabSz="533932" rtl="0" eaLnBrk="1" latinLnBrk="0" hangingPunct="1">
        <a:spcBef>
          <a:spcPct val="0"/>
        </a:spcBef>
        <a:buNone/>
        <a:defRPr kumimoji="1"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0449" indent="-400449" algn="l" defTabSz="533932" rtl="0" eaLnBrk="1" latinLnBrk="0" hangingPunct="1">
        <a:spcBef>
          <a:spcPct val="20000"/>
        </a:spcBef>
        <a:buFont typeface="Arial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67640" indent="-333707" algn="l" defTabSz="533932" rtl="0" eaLnBrk="1" latinLnBrk="0" hangingPunct="1">
        <a:spcBef>
          <a:spcPct val="20000"/>
        </a:spcBef>
        <a:buFont typeface="Arial"/>
        <a:buChar char="–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34831" indent="-266966" algn="l" defTabSz="533932" rtl="0" eaLnBrk="1" latinLnBrk="0" hangingPunct="1">
        <a:spcBef>
          <a:spcPct val="20000"/>
        </a:spcBef>
        <a:buFont typeface="Arial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68763" indent="-266966" algn="l" defTabSz="533932" rtl="0" eaLnBrk="1" latinLnBrk="0" hangingPunct="1">
        <a:spcBef>
          <a:spcPct val="20000"/>
        </a:spcBef>
        <a:buFont typeface="Arial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02695" indent="-266966" algn="l" defTabSz="533932" rtl="0" eaLnBrk="1" latinLnBrk="0" hangingPunct="1">
        <a:spcBef>
          <a:spcPct val="20000"/>
        </a:spcBef>
        <a:buFont typeface="Arial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6628" indent="-266966" algn="l" defTabSz="533932" rtl="0" eaLnBrk="1" latinLnBrk="0" hangingPunct="1">
        <a:spcBef>
          <a:spcPct val="20000"/>
        </a:spcBef>
        <a:buFont typeface="Arial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70560" indent="-266966" algn="l" defTabSz="533932" rtl="0" eaLnBrk="1" latinLnBrk="0" hangingPunct="1">
        <a:spcBef>
          <a:spcPct val="20000"/>
        </a:spcBef>
        <a:buFont typeface="Arial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04492" indent="-266966" algn="l" defTabSz="533932" rtl="0" eaLnBrk="1" latinLnBrk="0" hangingPunct="1">
        <a:spcBef>
          <a:spcPct val="20000"/>
        </a:spcBef>
        <a:buFont typeface="Arial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38425" indent="-266966" algn="l" defTabSz="533932" rtl="0" eaLnBrk="1" latinLnBrk="0" hangingPunct="1">
        <a:spcBef>
          <a:spcPct val="20000"/>
        </a:spcBef>
        <a:buFont typeface="Arial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3393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3932" algn="l" defTabSz="53393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67865" algn="l" defTabSz="53393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1797" algn="l" defTabSz="53393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35729" algn="l" defTabSz="53393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69662" algn="l" defTabSz="53393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03594" algn="l" defTabSz="53393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37526" algn="l" defTabSz="53393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71459" algn="l" defTabSz="53393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" y="1"/>
            <a:ext cx="7781925" cy="10909300"/>
          </a:xfrm>
          <a:prstGeom prst="rect">
            <a:avLst/>
          </a:prstGeom>
          <a:solidFill>
            <a:srgbClr val="DEEBF7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7" tIns="45738" rIns="91477" bIns="45738"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08039" y="107966"/>
            <a:ext cx="7565849" cy="1069336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7" tIns="45738" rIns="91477" bIns="45738"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79535" y="179415"/>
            <a:ext cx="7422857" cy="1055047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7" tIns="45738" rIns="91477" bIns="45738"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125516" y="7238467"/>
            <a:ext cx="7548371" cy="22228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/>
          <p:nvPr/>
        </p:nvCxnSpPr>
        <p:spPr>
          <a:xfrm flipV="1">
            <a:off x="193833" y="10190057"/>
            <a:ext cx="7351362" cy="33343"/>
          </a:xfrm>
          <a:prstGeom prst="straightConnector1">
            <a:avLst/>
          </a:prstGeom>
          <a:ln w="38100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>
            <a:off x="-22243" y="4990239"/>
            <a:ext cx="7783514" cy="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ubRRectCallout"/>
          <p:cNvSpPr>
            <a:spLocks noEditPoints="1" noChangeArrowheads="1"/>
          </p:cNvSpPr>
          <p:nvPr/>
        </p:nvSpPr>
        <p:spPr bwMode="auto">
          <a:xfrm>
            <a:off x="1897023" y="2957943"/>
            <a:ext cx="3986291" cy="1903689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lIns="91477" tIns="45738" rIns="91477" bIns="45738"/>
          <a:lstStyle/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b="1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POINT1</a:t>
            </a:r>
          </a:p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endParaRPr lang="en-US" altLang="ja-JP" sz="140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テンプレートのサイズは黒の枠</a:t>
            </a:r>
            <a:endParaRPr lang="en-US" altLang="ja-JP" sz="1800" b="1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800" b="1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(303</a:t>
            </a:r>
            <a:r>
              <a:rPr lang="ja-JP" altLang="en-US" sz="1800" b="1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㎜</a:t>
            </a:r>
            <a:r>
              <a:rPr lang="en-US" altLang="ja-JP" sz="1800" b="1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×216</a:t>
            </a:r>
            <a:r>
              <a:rPr lang="ja-JP" altLang="en-US" sz="1800" b="1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㎜）で</a:t>
            </a:r>
          </a:p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作成しています。</a:t>
            </a:r>
          </a:p>
        </p:txBody>
      </p:sp>
      <p:sp>
        <p:nvSpPr>
          <p:cNvPr id="23" name="PubRRectCallout"/>
          <p:cNvSpPr>
            <a:spLocks noEditPoints="1" noChangeArrowheads="1"/>
          </p:cNvSpPr>
          <p:nvPr/>
        </p:nvSpPr>
        <p:spPr bwMode="auto">
          <a:xfrm>
            <a:off x="1897023" y="5210933"/>
            <a:ext cx="3986291" cy="190210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bg1"/>
          </a:solidFill>
          <a:ln w="25400">
            <a:solidFill>
              <a:srgbClr val="FF0000"/>
            </a:solidFill>
            <a:miter lim="800000"/>
            <a:headEnd/>
            <a:tailEnd/>
          </a:ln>
          <a:effectLst>
            <a:outerShdw dist="107763" dir="2700000" algn="ctr" rotWithShape="0">
              <a:srgbClr val="FF0000"/>
            </a:outerShdw>
          </a:effectLst>
        </p:spPr>
        <p:txBody>
          <a:bodyPr lIns="91477" tIns="45738" rIns="91477" bIns="45738"/>
          <a:lstStyle/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POINT2</a:t>
            </a:r>
          </a:p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endParaRPr lang="en-US" altLang="ja-JP" sz="1400" b="1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印刷物の仕上がりサイズは赤の枠</a:t>
            </a:r>
            <a:r>
              <a:rPr lang="en-US" altLang="ja-JP" sz="18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(297</a:t>
            </a:r>
            <a:r>
              <a:rPr lang="ja-JP" altLang="en-US" sz="18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㎜</a:t>
            </a:r>
            <a:r>
              <a:rPr lang="en-US" altLang="ja-JP" sz="18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×210</a:t>
            </a:r>
            <a:r>
              <a:rPr lang="ja-JP" altLang="en-US" sz="18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㎜）で</a:t>
            </a:r>
          </a:p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作成しています。</a:t>
            </a:r>
          </a:p>
        </p:txBody>
      </p:sp>
      <p:sp>
        <p:nvSpPr>
          <p:cNvPr id="24" name="PubRRectCallout"/>
          <p:cNvSpPr>
            <a:spLocks noEditPoints="1" noChangeArrowheads="1"/>
          </p:cNvSpPr>
          <p:nvPr/>
        </p:nvSpPr>
        <p:spPr bwMode="auto">
          <a:xfrm>
            <a:off x="1897023" y="7598881"/>
            <a:ext cx="3986291" cy="2392711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bg1"/>
          </a:solidFill>
          <a:ln w="25400">
            <a:solidFill>
              <a:srgbClr val="0070C0"/>
            </a:solidFill>
            <a:miter lim="800000"/>
            <a:headEnd/>
            <a:tailEnd/>
          </a:ln>
          <a:effectLst>
            <a:outerShdw dist="107763" dir="2700000" algn="ctr" rotWithShape="0">
              <a:srgbClr val="0070C0"/>
            </a:outerShdw>
          </a:effectLst>
        </p:spPr>
        <p:txBody>
          <a:bodyPr lIns="91477" tIns="45738" rIns="91477" bIns="45738"/>
          <a:lstStyle/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b="1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POINT</a:t>
            </a:r>
            <a:r>
              <a:rPr lang="ja-JP" altLang="en-US" b="1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３</a:t>
            </a:r>
            <a:endParaRPr lang="en-US" altLang="ja-JP" b="1">
              <a:solidFill>
                <a:srgbClr val="0070C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endParaRPr lang="en-US" altLang="ja-JP" sz="1400" b="1">
              <a:solidFill>
                <a:srgbClr val="0070C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文字・イラスト・写真の絵柄等、</a:t>
            </a:r>
            <a:endParaRPr lang="en-US" altLang="ja-JP" sz="1800" b="1">
              <a:solidFill>
                <a:srgbClr val="0070C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仕上がりで切れてはいけない部分は</a:t>
            </a:r>
            <a:endParaRPr lang="en-US" altLang="ja-JP" sz="1800" b="1">
              <a:solidFill>
                <a:srgbClr val="0070C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青の枠（</a:t>
            </a:r>
            <a:r>
              <a:rPr lang="en-US" altLang="ja-JP" sz="1800" b="1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293</a:t>
            </a:r>
            <a:r>
              <a:rPr lang="ja-JP" altLang="en-US" sz="1800" b="1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㎜</a:t>
            </a:r>
            <a:r>
              <a:rPr lang="en-US" altLang="ja-JP" sz="1800" b="1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×206</a:t>
            </a:r>
            <a:r>
              <a:rPr lang="ja-JP" altLang="en-US" sz="1800" b="1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㎜）の中に収めてください。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857950" y="1005034"/>
            <a:ext cx="6100978" cy="117333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7" tIns="45738" rIns="91477" bIns="45738" anchor="ctr"/>
          <a:lstStyle/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rgbClr val="404040"/>
                </a:solidFill>
                <a:latin typeface="HG丸ｺﾞｼｯｸM-PRO" pitchFamily="50" charset="-128"/>
                <a:ea typeface="HG丸ｺﾞｼｯｸM-PRO" pitchFamily="50" charset="-128"/>
              </a:rPr>
              <a:t>このテンプレートは</a:t>
            </a:r>
            <a:r>
              <a:rPr lang="en-US" altLang="ja-JP" sz="1800" b="1" dirty="0">
                <a:solidFill>
                  <a:srgbClr val="404040"/>
                </a:solidFill>
                <a:latin typeface="HG丸ｺﾞｼｯｸM-PRO" pitchFamily="50" charset="-128"/>
                <a:ea typeface="HG丸ｺﾞｼｯｸM-PRO" pitchFamily="50" charset="-128"/>
              </a:rPr>
              <a:t>A4</a:t>
            </a:r>
            <a:r>
              <a:rPr lang="ja-JP" altLang="en-US" sz="1800" b="1" dirty="0">
                <a:solidFill>
                  <a:srgbClr val="404040"/>
                </a:solidFill>
                <a:latin typeface="HG丸ｺﾞｼｯｸM-PRO" pitchFamily="50" charset="-128"/>
                <a:ea typeface="HG丸ｺﾞｼｯｸM-PRO" pitchFamily="50" charset="-128"/>
              </a:rPr>
              <a:t>サイズ</a:t>
            </a:r>
            <a:r>
              <a:rPr lang="en-US" altLang="ja-JP" sz="1800" b="1" dirty="0">
                <a:solidFill>
                  <a:srgbClr val="404040"/>
                </a:solidFill>
                <a:latin typeface="HG丸ｺﾞｼｯｸM-PRO" pitchFamily="50" charset="-128"/>
                <a:ea typeface="HG丸ｺﾞｼｯｸM-PRO" pitchFamily="50" charset="-128"/>
              </a:rPr>
              <a:t>(297</a:t>
            </a:r>
            <a:r>
              <a:rPr lang="ja-JP" altLang="en-US" sz="1800" b="1" dirty="0">
                <a:solidFill>
                  <a:srgbClr val="404040"/>
                </a:solidFill>
                <a:latin typeface="HG丸ｺﾞｼｯｸM-PRO" pitchFamily="50" charset="-128"/>
                <a:ea typeface="HG丸ｺﾞｼｯｸM-PRO" pitchFamily="50" charset="-128"/>
              </a:rPr>
              <a:t>㎜</a:t>
            </a:r>
            <a:r>
              <a:rPr lang="en-US" altLang="ja-JP" sz="1800" b="1" dirty="0">
                <a:solidFill>
                  <a:srgbClr val="404040"/>
                </a:solidFill>
                <a:latin typeface="HG丸ｺﾞｼｯｸM-PRO" pitchFamily="50" charset="-128"/>
                <a:ea typeface="HG丸ｺﾞｼｯｸM-PRO" pitchFamily="50" charset="-128"/>
              </a:rPr>
              <a:t>×210</a:t>
            </a:r>
            <a:r>
              <a:rPr lang="ja-JP" altLang="en-US" sz="1800" b="1" dirty="0">
                <a:solidFill>
                  <a:srgbClr val="404040"/>
                </a:solidFill>
                <a:latin typeface="HG丸ｺﾞｼｯｸM-PRO" pitchFamily="50" charset="-128"/>
                <a:ea typeface="HG丸ｺﾞｼｯｸM-PRO" pitchFamily="50" charset="-128"/>
              </a:rPr>
              <a:t>㎜）の</a:t>
            </a:r>
          </a:p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rgbClr val="404040"/>
                </a:solidFill>
                <a:latin typeface="HG丸ｺﾞｼｯｸM-PRO" pitchFamily="50" charset="-128"/>
                <a:ea typeface="HG丸ｺﾞｼｯｸM-PRO" pitchFamily="50" charset="-128"/>
              </a:rPr>
              <a:t>印刷物を作る為のテンプレートです。</a:t>
            </a:r>
          </a:p>
          <a:p>
            <a:pPr defTabSz="1017995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rgbClr val="404040"/>
                </a:solidFill>
                <a:latin typeface="HG丸ｺﾞｼｯｸM-PRO" pitchFamily="50" charset="-128"/>
                <a:ea typeface="HG丸ｺﾞｼｯｸM-PRO" pitchFamily="50" charset="-128"/>
              </a:rPr>
              <a:t>ご利用にあたっては「ご利用ガイド」をお読みください。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224162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テキスト ボックス 35"/>
          <p:cNvSpPr txBox="1"/>
          <p:nvPr/>
        </p:nvSpPr>
        <p:spPr>
          <a:xfrm>
            <a:off x="802681" y="836514"/>
            <a:ext cx="3393211" cy="771784"/>
          </a:xfrm>
          <a:prstGeom prst="rect">
            <a:avLst/>
          </a:prstGeom>
          <a:noFill/>
        </p:spPr>
        <p:txBody>
          <a:bodyPr wrap="square" lIns="32800" tIns="16400" rIns="32800" bIns="16400" rtlCol="0">
            <a:spAutoFit/>
          </a:bodyPr>
          <a:lstStyle/>
          <a:p>
            <a:r>
              <a:rPr lang="en-US" altLang="ja-JP" sz="4800" dirty="0"/>
              <a:t>10/16〜18</a:t>
            </a:r>
          </a:p>
        </p:txBody>
      </p:sp>
      <p:pic>
        <p:nvPicPr>
          <p:cNvPr id="8" name="図 7" descr="ハロウィン-0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3054" y="7982728"/>
            <a:ext cx="1610083" cy="1195871"/>
          </a:xfrm>
          <a:prstGeom prst="rect">
            <a:avLst/>
          </a:prstGeom>
        </p:spPr>
      </p:pic>
      <p:pic>
        <p:nvPicPr>
          <p:cNvPr id="33" name="図 32" descr="ハロウィン_アートボード 4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7307110">
            <a:off x="491966" y="2903561"/>
            <a:ext cx="1447571" cy="1214345"/>
          </a:xfrm>
          <a:prstGeom prst="rect">
            <a:avLst/>
          </a:prstGeom>
        </p:spPr>
      </p:pic>
      <p:pic>
        <p:nvPicPr>
          <p:cNvPr id="34" name="図 33" descr="ハロウィン_アートボード 4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800000">
            <a:off x="6083409" y="8437711"/>
            <a:ext cx="1222042" cy="1011424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FA8905D-FD72-E6EB-1492-D390D1AEEDFD}"/>
              </a:ext>
            </a:extLst>
          </p:cNvPr>
          <p:cNvSpPr/>
          <p:nvPr/>
        </p:nvSpPr>
        <p:spPr>
          <a:xfrm>
            <a:off x="1772651" y="1560173"/>
            <a:ext cx="4623382" cy="116955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7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お買得商品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EA76203-52C0-5874-2FAD-17F16983AB03}"/>
              </a:ext>
            </a:extLst>
          </p:cNvPr>
          <p:cNvSpPr/>
          <p:nvPr/>
        </p:nvSpPr>
        <p:spPr>
          <a:xfrm>
            <a:off x="1690788" y="3753409"/>
            <a:ext cx="40703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国産牛もも肉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BEB8F0A-F416-7264-AC8E-E3ACB967555E}"/>
              </a:ext>
            </a:extLst>
          </p:cNvPr>
          <p:cNvSpPr/>
          <p:nvPr/>
        </p:nvSpPr>
        <p:spPr>
          <a:xfrm>
            <a:off x="1290838" y="5976681"/>
            <a:ext cx="48702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国産豚ロース肉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DB9CA80-786D-B2EF-1974-F678589E6EC9}"/>
              </a:ext>
            </a:extLst>
          </p:cNvPr>
          <p:cNvSpPr/>
          <p:nvPr/>
        </p:nvSpPr>
        <p:spPr>
          <a:xfrm>
            <a:off x="4947247" y="4450558"/>
            <a:ext cx="19303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498</a:t>
            </a:r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円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218B8F3-D694-77B6-5CF6-E7E2D9757B11}"/>
              </a:ext>
            </a:extLst>
          </p:cNvPr>
          <p:cNvSpPr/>
          <p:nvPr/>
        </p:nvSpPr>
        <p:spPr>
          <a:xfrm>
            <a:off x="2179517" y="6919040"/>
            <a:ext cx="2323072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5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各種　</a:t>
            </a:r>
            <a:r>
              <a:rPr lang="en-US" altLang="ja-JP" sz="35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100</a:t>
            </a:r>
            <a:r>
              <a:rPr lang="ja-JP" altLang="en-US" sz="35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ｇ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382AB31-2192-B11C-8FAF-808971DAB171}"/>
              </a:ext>
            </a:extLst>
          </p:cNvPr>
          <p:cNvSpPr/>
          <p:nvPr/>
        </p:nvSpPr>
        <p:spPr>
          <a:xfrm>
            <a:off x="1690788" y="4617148"/>
            <a:ext cx="2969083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5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スライス　</a:t>
            </a:r>
            <a:r>
              <a:rPr lang="en-US" altLang="ja-JP" sz="35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100</a:t>
            </a:r>
            <a:r>
              <a:rPr lang="ja-JP" altLang="en-US" sz="35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ｇ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04ADF89-5DAF-1F87-2611-85043C1DC15A}"/>
              </a:ext>
            </a:extLst>
          </p:cNvPr>
          <p:cNvSpPr/>
          <p:nvPr/>
        </p:nvSpPr>
        <p:spPr>
          <a:xfrm>
            <a:off x="4465696" y="6705272"/>
            <a:ext cx="19303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188</a:t>
            </a:r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円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34B6ED3-7137-6E2A-ECB1-2DC1D642AC73}"/>
              </a:ext>
            </a:extLst>
          </p:cNvPr>
          <p:cNvSpPr/>
          <p:nvPr/>
        </p:nvSpPr>
        <p:spPr>
          <a:xfrm>
            <a:off x="4214674" y="5193030"/>
            <a:ext cx="2662909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（税込</a:t>
            </a:r>
            <a:r>
              <a:rPr lang="en-US" altLang="ja-JP" sz="3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538</a:t>
            </a:r>
            <a:r>
              <a:rPr lang="ja-JP" altLang="en-US" sz="3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円）</a:t>
            </a:r>
            <a:endParaRPr lang="ja-JP" altLang="en-US" sz="35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8E9E7F0-F422-F8EF-BE87-04AD2B7712F2}"/>
              </a:ext>
            </a:extLst>
          </p:cNvPr>
          <p:cNvSpPr/>
          <p:nvPr/>
        </p:nvSpPr>
        <p:spPr>
          <a:xfrm>
            <a:off x="3890962" y="7450508"/>
            <a:ext cx="2662908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（税込</a:t>
            </a:r>
            <a:r>
              <a:rPr lang="en-US" altLang="ja-JP" sz="3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204</a:t>
            </a:r>
            <a:r>
              <a:rPr lang="ja-JP" altLang="en-US" sz="3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円）</a:t>
            </a:r>
            <a:endParaRPr lang="ja-JP" altLang="en-US" sz="35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0186928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140</Words>
  <Application>Microsoft Office PowerPoint</Application>
  <PresentationFormat>ユーザー設定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HG丸ｺﾞｼｯｸM-PRO</vt:lpstr>
      <vt:lpstr>Arial</vt:lpstr>
      <vt:lpstr>Calibri</vt:lpstr>
      <vt:lpstr>ホワイト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2014-07-08T07:48:40Z</dcterms:created>
  <dcterms:modified xsi:type="dcterms:W3CDTF">2025-10-14T02:58:44Z</dcterms:modified>
</cp:coreProperties>
</file>